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05" r:id="rId21"/>
    <p:sldId id="410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55061" autoAdjust="0"/>
  </p:normalViewPr>
  <p:slideViewPr>
    <p:cSldViewPr snapToGrid="0" snapToObjects="1">
      <p:cViewPr varScale="1">
        <p:scale>
          <a:sx n="67" d="100"/>
          <a:sy n="67" d="100"/>
        </p:scale>
        <p:origin x="126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31/07/2020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31/07/2020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????Key word Spotting???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6972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6972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1500" t="-103968" r="-31700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7950" t="-103968" r="-1674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104800" r="-316667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2885678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2885678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847" t="-104800" r="-310053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4675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ATTNN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2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with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industrial machines.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CNN + RNN +Attention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69007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4359</TotalTime>
  <Words>1641</Words>
  <Application>Microsoft Office PowerPoint</Application>
  <PresentationFormat>Presentazione su schermo (4:3)</PresentationFormat>
  <Paragraphs>312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????Key word Spotting???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655</cp:revision>
  <dcterms:created xsi:type="dcterms:W3CDTF">2011-09-22T18:51:05Z</dcterms:created>
  <dcterms:modified xsi:type="dcterms:W3CDTF">2020-07-31T14:16:28Z</dcterms:modified>
</cp:coreProperties>
</file>